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3" r:id="rId3"/>
    <p:sldId id="274" r:id="rId4"/>
    <p:sldId id="275" r:id="rId5"/>
    <p:sldId id="276" r:id="rId6"/>
    <p:sldId id="277" r:id="rId7"/>
    <p:sldId id="279" r:id="rId8"/>
    <p:sldId id="27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0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11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1F3AC-23B7-4386-9FC0-2F9BDEBF37CC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FC097C-11A3-44EE-A256-3E79B9271D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44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41A5-FA58-4F19-993F-0A2AC2AC90B0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7480-024C-470D-A452-32AD48E90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05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41A5-FA58-4F19-993F-0A2AC2AC90B0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7480-024C-470D-A452-32AD48E90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539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41A5-FA58-4F19-993F-0A2AC2AC90B0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7480-024C-470D-A452-32AD48E90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756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41A5-FA58-4F19-993F-0A2AC2AC90B0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7480-024C-470D-A452-32AD48E90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571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41A5-FA58-4F19-993F-0A2AC2AC90B0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7480-024C-470D-A452-32AD48E90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080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41A5-FA58-4F19-993F-0A2AC2AC90B0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7480-024C-470D-A452-32AD48E90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436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41A5-FA58-4F19-993F-0A2AC2AC90B0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7480-024C-470D-A452-32AD48E90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706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41A5-FA58-4F19-993F-0A2AC2AC90B0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7480-024C-470D-A452-32AD48E90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80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41A5-FA58-4F19-993F-0A2AC2AC90B0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7480-024C-470D-A452-32AD48E90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974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41A5-FA58-4F19-993F-0A2AC2AC90B0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7480-024C-470D-A452-32AD48E90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201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41A5-FA58-4F19-993F-0A2AC2AC90B0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7480-024C-470D-A452-32AD48E90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120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E41A5-FA58-4F19-993F-0A2AC2AC90B0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67480-024C-470D-A452-32AD48E90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578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生涯人物访谈</a:t>
            </a:r>
            <a:endParaRPr lang="zh-CN" altLang="en-US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数学科学学院学工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98139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获得职业信息的方法</a:t>
            </a:r>
            <a:endParaRPr lang="zh-CN" altLang="en-US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8099" y="1901903"/>
            <a:ext cx="3982375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70000"/>
              </a:lnSpc>
              <a:buAutoNum type="arabicPeriod"/>
            </a:pPr>
            <a:r>
              <a:rPr lang="zh-CN" altLang="en-US" sz="3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静态的资料接触</a:t>
            </a:r>
            <a:endParaRPr lang="en-US" altLang="zh-CN" sz="3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70000"/>
              </a:lnSpc>
              <a:buAutoNum type="arabicPeriod"/>
            </a:pPr>
            <a:r>
              <a:rPr lang="zh-CN" altLang="en-US" sz="3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动态的资料接受</a:t>
            </a:r>
            <a:endParaRPr lang="en-US" altLang="zh-CN" sz="3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70000"/>
              </a:lnSpc>
              <a:buAutoNum type="arabicPeriod"/>
            </a:pPr>
            <a:r>
              <a:rPr lang="zh-CN" altLang="en-US" sz="3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参与真实情景</a:t>
            </a:r>
            <a:endParaRPr lang="en-US" altLang="zh-CN" sz="3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08629" y="2162506"/>
            <a:ext cx="6096000" cy="5004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书籍网络、行业展览会及人才交流会、论坛等</a:t>
            </a:r>
            <a:endParaRPr lang="en-US" altLang="zh-CN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8629" y="3056383"/>
            <a:ext cx="4666662" cy="5004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专业俱乐部、行业学会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协会、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生涯人物访谈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26175" y="3857556"/>
            <a:ext cx="3647152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直接观察、直接工作经验（实习）</a:t>
            </a:r>
            <a:endParaRPr lang="en-US" altLang="zh-CN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258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如何获得真实信息</a:t>
            </a:r>
            <a:endParaRPr lang="zh-CN" altLang="en-US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1065320" y="1846555"/>
            <a:ext cx="0" cy="37818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1065320" y="5628443"/>
            <a:ext cx="89131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42154" y="1346096"/>
            <a:ext cx="646331" cy="5004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难度</a:t>
            </a:r>
            <a:endParaRPr lang="en-US" altLang="zh-CN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96260" y="5269148"/>
            <a:ext cx="877163" cy="5004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精确度</a:t>
            </a:r>
            <a:endParaRPr lang="en-US" altLang="zh-CN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882066" y="4809807"/>
            <a:ext cx="1109709" cy="459341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网站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265285" y="4350466"/>
            <a:ext cx="1303538" cy="459341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交流会</a:t>
            </a:r>
          </a:p>
        </p:txBody>
      </p:sp>
      <p:sp>
        <p:nvSpPr>
          <p:cNvPr id="15" name="椭圆 14"/>
          <p:cNvSpPr/>
          <p:nvPr/>
        </p:nvSpPr>
        <p:spPr>
          <a:xfrm>
            <a:off x="1785151" y="3072489"/>
            <a:ext cx="1313156" cy="459341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师兄姐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436920" y="3787301"/>
            <a:ext cx="1303538" cy="459341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亲友</a:t>
            </a:r>
          </a:p>
        </p:txBody>
      </p:sp>
      <p:sp>
        <p:nvSpPr>
          <p:cNvPr id="17" name="椭圆 16"/>
          <p:cNvSpPr/>
          <p:nvPr/>
        </p:nvSpPr>
        <p:spPr>
          <a:xfrm>
            <a:off x="4771442" y="2592336"/>
            <a:ext cx="1618696" cy="459341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人物访谈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05852" y="2613148"/>
            <a:ext cx="1618696" cy="459341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实习</a:t>
            </a:r>
          </a:p>
        </p:txBody>
      </p:sp>
      <p:sp>
        <p:nvSpPr>
          <p:cNvPr id="19" name="椭圆 18"/>
          <p:cNvSpPr/>
          <p:nvPr/>
        </p:nvSpPr>
        <p:spPr>
          <a:xfrm>
            <a:off x="3166368" y="3098289"/>
            <a:ext cx="1618696" cy="459341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企业网站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234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生涯人物访谈</a:t>
            </a:r>
            <a:endParaRPr lang="zh-CN" altLang="en-US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8099" y="1901903"/>
            <a:ext cx="398237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70000"/>
              </a:lnSpc>
              <a:buAutoNum type="arabicPeriod"/>
            </a:pPr>
            <a:r>
              <a:rPr lang="zh-CN" altLang="en-US" sz="3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  <a:endParaRPr lang="en-US" altLang="zh-CN" sz="3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70000"/>
              </a:lnSpc>
              <a:buAutoNum type="arabicPeriod"/>
            </a:pPr>
            <a:r>
              <a:rPr lang="zh-CN" altLang="en-US" sz="3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en-US" altLang="zh-CN" sz="3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70000"/>
              </a:lnSpc>
              <a:buAutoNum type="arabicPeriod"/>
            </a:pPr>
            <a:r>
              <a:rPr lang="zh-CN" altLang="en-US" sz="3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</a:t>
            </a:r>
            <a:endParaRPr lang="en-US" altLang="zh-CN" sz="3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70000"/>
              </a:lnSpc>
              <a:buAutoNum type="arabicPeriod"/>
            </a:pPr>
            <a:r>
              <a:rPr lang="zh-CN" altLang="en-US" sz="3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人数</a:t>
            </a:r>
            <a:endParaRPr lang="en-US" altLang="zh-CN" sz="3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70000"/>
              </a:lnSpc>
              <a:buAutoNum type="arabicPeriod"/>
            </a:pPr>
            <a:r>
              <a:rPr lang="zh-CN" altLang="en-US" sz="3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</a:t>
            </a:r>
            <a:endParaRPr lang="en-US" altLang="zh-CN" sz="3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91053" y="2192754"/>
            <a:ext cx="6096000" cy="5004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获得从大众媒体得不到的深入的、个性化信息</a:t>
            </a:r>
            <a:endParaRPr lang="en-US" altLang="zh-CN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91053" y="3025155"/>
            <a:ext cx="1858201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30-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守时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91053" y="3857556"/>
            <a:ext cx="5439310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在本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</a:t>
            </a:r>
            <a:r>
              <a:rPr lang="zh-CN" altLang="en-US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从业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以上的职业人物，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5-10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年专家型。</a:t>
            </a:r>
            <a:endParaRPr lang="en-US" altLang="zh-CN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91053" y="4689957"/>
            <a:ext cx="5471370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选择感兴趣的领域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行业中的龙头企业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初创企业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1053" y="5469736"/>
            <a:ext cx="4857420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面谈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可以根据情况采用电话或网上访谈</a:t>
            </a:r>
            <a:endParaRPr lang="en-US" altLang="zh-CN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94889" y="704740"/>
            <a:ext cx="6096000" cy="64633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通过与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位职场人士（自己感兴趣领域）访谈，从而获得关于行业、职业和公司“内部”信息的职业探索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491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生涯人物访谈：找谁？</a:t>
            </a:r>
            <a:endParaRPr lang="zh-CN" altLang="en-US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8099" y="1901903"/>
            <a:ext cx="5731276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70000"/>
              </a:lnSpc>
              <a:buAutoNum type="alphaUcPeriod"/>
            </a:pPr>
            <a:r>
              <a:rPr lang="zh-CN" altLang="en-US" sz="3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家人、亲密朋友</a:t>
            </a:r>
            <a:endParaRPr lang="en-US" altLang="zh-CN" sz="3200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lnSpc>
                <a:spcPct val="170000"/>
              </a:lnSpc>
              <a:buAutoNum type="alphaUcPeriod"/>
            </a:pPr>
            <a:r>
              <a:rPr lang="zh-CN" altLang="en-US" sz="3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说得上话的人、网友</a:t>
            </a:r>
            <a:endParaRPr lang="en-US" altLang="zh-CN" sz="3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lnSpc>
                <a:spcPct val="170000"/>
              </a:lnSpc>
              <a:buAutoNum type="alphaUcPeriod"/>
            </a:pPr>
            <a:r>
              <a:rPr lang="zh-CN" altLang="en-US" sz="3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朋友的朋友、针对性对象</a:t>
            </a:r>
            <a:endParaRPr lang="en-US" altLang="zh-CN" sz="3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07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152" y="375017"/>
            <a:ext cx="1060585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访问问题归纳与分类</a:t>
            </a:r>
            <a:endParaRPr lang="en-US" altLang="zh-CN" sz="2400" b="1" kern="1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400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basics</a:t>
            </a:r>
            <a:endParaRPr lang="en-US" altLang="zh-CN" sz="2400" kern="100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单位（企业等）名称、行业属性、岗位职务，其它重要基本信息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Past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入职途径及准备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Now</a:t>
            </a: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en-US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工作状态</a:t>
            </a:r>
            <a:r>
              <a:rPr lang="en-US" altLang="zh-CN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典型一天，核心工作内容、职责。</a:t>
            </a: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en-US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任职资格</a:t>
            </a:r>
            <a:r>
              <a:rPr lang="en-US" altLang="zh-CN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知识、技能及经验、证书、培训、素养品质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Future</a:t>
            </a: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en-US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r>
              <a:rPr lang="en-US" altLang="zh-CN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一般薪酬标准、潜在收入空间与其它福利，</a:t>
            </a: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en-US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职业发展路径，在我国及全球的发展前景</a:t>
            </a:r>
            <a:r>
              <a:rPr lang="zh-CN" altLang="en-US" sz="2400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，相关</a:t>
            </a:r>
            <a:r>
              <a:rPr lang="zh-CN" altLang="en-US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或相似的职业。</a:t>
            </a: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zh-CN" altLang="zh-CN" sz="2400" kern="100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312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62847" y="151179"/>
            <a:ext cx="1026630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endParaRPr lang="zh-CN" altLang="zh-CN" sz="3200" b="1" kern="100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、事先</a:t>
            </a:r>
            <a:r>
              <a:rPr lang="zh-CN" altLang="en-US" sz="24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要有准备，了解行业相关信息以及访谈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</a:t>
            </a:r>
            <a:r>
              <a:rPr lang="zh-CN" altLang="en-US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百度上能够查到的都不要问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秒逐字稿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数据和实例支撑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说清访谈目的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、访谈</a:t>
            </a:r>
            <a:r>
              <a:rPr lang="zh-CN" altLang="en-US" sz="24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出“我”的需求，而不是你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要多</a:t>
            </a:r>
            <a:r>
              <a:rPr lang="zh-CN" altLang="en-US" sz="24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听少说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  <a:r>
              <a:rPr lang="zh-CN" altLang="en-US" sz="24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沟通要具体化，有技巧，切忌简单粗暴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2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你工作的性质是什么，你工作任务是什么？”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访谈</a:t>
            </a:r>
            <a:r>
              <a:rPr lang="zh-CN" altLang="en-US" sz="24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结束当天发一份电子邮件或手机短信表示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endParaRPr lang="en-US" altLang="zh-CN" sz="24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、生涯人物访谈是你了解职业所需技能的好渠道</a:t>
            </a: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你可以结合对自己技能   的探索</a:t>
            </a: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制定技能提升计划</a:t>
            </a:r>
            <a:r>
              <a:rPr lang="en-US" altLang="zh-CN" sz="24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kern="100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400" kern="100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342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01445" y="596959"/>
            <a:ext cx="6096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经典问题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访问下面六个问题</a:t>
            </a: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这个工作吸引你的原因</a:t>
            </a:r>
            <a:r>
              <a:rPr lang="zh-CN" altLang="zh-CN" sz="2400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kern="1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2400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zh-CN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感觉这个工作的挑战和弊端是什么</a:t>
            </a:r>
            <a:r>
              <a:rPr lang="zh-CN" altLang="zh-CN" sz="2400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kern="100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2400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薪资</a:t>
            </a:r>
            <a:r>
              <a:rPr lang="zh-CN" altLang="zh-CN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福利是什么（密薪制）</a:t>
            </a:r>
            <a:r>
              <a:rPr lang="zh-CN" altLang="zh-CN" sz="2400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kern="1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2400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</a:t>
            </a:r>
            <a:r>
              <a:rPr lang="zh-CN" altLang="zh-CN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发展路径</a:t>
            </a:r>
            <a:r>
              <a:rPr lang="zh-CN" altLang="zh-CN" sz="2400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kern="1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2400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zh-CN" sz="2400" kern="1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的理想标准</a:t>
            </a:r>
            <a:r>
              <a:rPr lang="zh-CN" altLang="zh-CN" sz="2400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kern="1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2400" kern="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未来可能有什么发展性？</a:t>
            </a:r>
            <a:endParaRPr lang="zh-CN" altLang="en-US" sz="2400" kern="100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029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465</Words>
  <Application>Microsoft Office PowerPoint</Application>
  <PresentationFormat>宽屏</PresentationFormat>
  <Paragraphs>61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宋体</vt:lpstr>
      <vt:lpstr>微软雅黑</vt:lpstr>
      <vt:lpstr>Arial</vt:lpstr>
      <vt:lpstr>Calibri</vt:lpstr>
      <vt:lpstr>Calibri Light</vt:lpstr>
      <vt:lpstr>Wingdings</vt:lpstr>
      <vt:lpstr>Office 主题</vt:lpstr>
      <vt:lpstr>生涯人物访谈</vt:lpstr>
      <vt:lpstr>获得职业信息的方法</vt:lpstr>
      <vt:lpstr>如何获得真实信息</vt:lpstr>
      <vt:lpstr>生涯人物访谈</vt:lpstr>
      <vt:lpstr>生涯人物访谈：找谁？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一五一班班会</dc:title>
  <dc:creator>李杨帆</dc:creator>
  <cp:lastModifiedBy>李杨帆</cp:lastModifiedBy>
  <cp:revision>11</cp:revision>
  <dcterms:created xsi:type="dcterms:W3CDTF">2017-09-26T01:54:51Z</dcterms:created>
  <dcterms:modified xsi:type="dcterms:W3CDTF">2018-01-04T01:43:40Z</dcterms:modified>
</cp:coreProperties>
</file>